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7" r:id="rId3"/>
    <p:sldId id="271" r:id="rId4"/>
    <p:sldId id="304" r:id="rId5"/>
    <p:sldId id="277" r:id="rId6"/>
    <p:sldId id="306" r:id="rId7"/>
    <p:sldId id="283" r:id="rId8"/>
    <p:sldId id="305" r:id="rId9"/>
    <p:sldId id="293" r:id="rId10"/>
    <p:sldId id="307" r:id="rId11"/>
    <p:sldId id="299" r:id="rId12"/>
    <p:sldId id="308" r:id="rId13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98" autoAdjust="0"/>
    <p:restoredTop sz="90966" autoAdjust="0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E53743-E06A-8E30-FF2E-FE11D022A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76B680-5FF0-063E-A01A-F1C1962E4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3FAF05-A48A-9D09-10DD-5CA637DC4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32F74-B6CE-4A3C-9E95-3FD0AD37FB3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39117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C4B1E9-6438-0C7F-B50D-6F52E7D2C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F0BDF6-CCA6-C2AE-D197-700CE80A5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35E7FC-E3C7-6F27-3111-38DAA31AC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B0324-B028-4CA6-998B-F86181AA713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8149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3FFC72-CD59-8D01-3654-035E624F6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7A082-CB54-DC74-A986-41BB184C2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147FCA-CCD3-8932-0904-89F756D3D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F432E-B25E-44F9-ADDF-77AA979D712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79826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18C177-43F5-8FA5-97F4-DCC3B5888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089F5C-2398-3B1B-158C-3523FEAD6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C4C31B-C1F5-504B-D92E-015627904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5083E-6AA6-4B39-9C0A-2C248D8B88A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90250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E1762A-FEDF-0F67-D0C7-3C51E44A0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75F3A6-739E-B872-2D02-679A61A75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BC7287-D6AA-6D26-B656-DD717D16D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F683B-5E93-4305-BE73-7A97CCDE018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8961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750CCE0-79E6-6DA9-B063-AF6334EF1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6FD8CC5-0E15-958A-C64B-A8618ED28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8840229-F827-4188-2598-78FEF3028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96AEB-C8BE-403D-94E1-E35DB64345B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99346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1BEB91A-5370-78DC-0063-94D396CAA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C4833D2-59C7-5254-A38B-B6C50449F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9021248-0CCD-C440-1251-075CBC827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62790-6F3D-48BD-857B-36844388D32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63497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3F4C08E-3B2C-1ABD-8F63-0C83CE5DC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8AB6EDD-7A48-058E-6ECC-67CB72037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CE55A08-8667-8971-6895-59F8BF4A8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1C348-CFDC-47FC-9DF1-D3C1CF1AE77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90262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5D8B2FF-3413-CAC6-87C3-DE6E586F5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6A0BC24-F7F4-EF49-6869-E76A01EFE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BD4CA6-AAA3-1ABF-502B-42E565BD4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47EE9-687A-4813-BED0-767971D005C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43460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8911B8F-8B2F-B457-2DE6-8EDDB29B9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88BC91-12B3-B59A-0CE6-6BBF00FCD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0EDD0F6-472E-97D3-BB1F-F24935E17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B1D3A-B132-4C60-88B5-EB8ADE7C8D3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36281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9619320-AB24-76C8-30BB-40C4C63A3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0D63C3-10E9-C55B-A1F2-53EE37A91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B511A3F-A805-89BE-E7EB-5C7EC0B2C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2AE24-8B80-4E6C-8F8F-61361730C1D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95025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583194F-994C-A488-6488-C0C17FFA80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ADE331D-0E7A-E808-59FE-A07F1572F1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A6F996-509B-DA38-D2D5-5A61CE3124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92F54-B055-5A34-0936-ECCE86136D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F5F5F5-DB42-2572-4E8A-7F3C4548C6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A359542-95EF-42A3-B83F-64ECB9A2A4F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E245E5FC-0342-11B0-78E5-C8A2C29E268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774825" y="1052513"/>
            <a:ext cx="8280400" cy="45053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The first Nowell the angel did say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Was to certain poor shepherds in fields as they lay;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In fields where they lay keeping their sheep,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On a cold winter's night that was so deep.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>
            <a:extLst>
              <a:ext uri="{FF2B5EF4-FFF2-40B4-BE49-F238E27FC236}">
                <a16:creationId xmlns:a16="http://schemas.microsoft.com/office/drawing/2014/main" id="{4D9DF365-BC27-A8B6-257F-16A747518D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52650" y="2276475"/>
            <a:ext cx="7886700" cy="21082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>
                <a:solidFill>
                  <a:schemeClr val="bg1"/>
                </a:solidFill>
              </a:rPr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Nowell, Nowell, Nowell, Nowell,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Born is the King of Israel.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6971A254-5ECC-9493-F332-BB7BEE00BE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solidFill>
                  <a:schemeClr val="bg1"/>
                </a:solidFill>
                <a:latin typeface="+mn-lt"/>
              </a:rPr>
              <a:t> 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D6F1C065-C237-CE49-E4A6-BAC6C728078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52650" y="1028700"/>
            <a:ext cx="7886700" cy="4351338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chemeClr val="bg1"/>
                </a:solidFill>
              </a:rPr>
              <a:t>Verse 6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Then let us all with one accord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Sing praises to our heavenly Lord,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That hath made Heaven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and earth of naught,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And with his blood mankind hath bought.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>
            <a:extLst>
              <a:ext uri="{FF2B5EF4-FFF2-40B4-BE49-F238E27FC236}">
                <a16:creationId xmlns:a16="http://schemas.microsoft.com/office/drawing/2014/main" id="{26FCE67D-01DB-1EAE-904F-3949A54AF1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52650" y="2276475"/>
            <a:ext cx="7886700" cy="21082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>
                <a:solidFill>
                  <a:schemeClr val="bg1"/>
                </a:solidFill>
              </a:rPr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Nowell, Nowell, Nowell, Nowell,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Born is the King of Israel.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0BC6E3F-3FA3-68BA-99AC-8F1221E01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845175"/>
            <a:ext cx="55451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  <a:latin typeface="akagi_probook"/>
              </a:rPr>
              <a:t>CCLI Song # 2804206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>
                <a:solidFill>
                  <a:schemeClr val="bg1"/>
                </a:solidFill>
                <a:latin typeface="akagi_probook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>
                <a:solidFill>
                  <a:schemeClr val="bg1"/>
                </a:solidFill>
                <a:latin typeface="akagi_probook"/>
              </a:rPr>
              <a:t>For use solely with the SongSelect® </a:t>
            </a:r>
            <a:r>
              <a:rPr lang="en-AU" altLang="en-US" sz="1100" i="1">
                <a:solidFill>
                  <a:schemeClr val="bg1"/>
                </a:solidFill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solidFill>
                  <a:schemeClr val="bg1"/>
                </a:solidFill>
                <a:latin typeface="akagi_probook"/>
              </a:rPr>
              <a:t>. All rights reserved. </a:t>
            </a:r>
            <a:r>
              <a:rPr lang="en-AU" altLang="en-US" sz="1100" i="1">
                <a:solidFill>
                  <a:schemeClr val="bg1"/>
                </a:solidFill>
                <a:latin typeface="akagi_probook"/>
                <a:hlinkClick r:id="rId3"/>
              </a:rPr>
              <a:t>www.ccli.com</a:t>
            </a:r>
            <a:endParaRPr lang="en-AU" altLang="en-US" sz="1100" i="1">
              <a:solidFill>
                <a:schemeClr val="bg1"/>
              </a:solidFill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0E622813-6CF8-A0DF-FE1D-166B4CC0436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52650" y="2276475"/>
            <a:ext cx="7886700" cy="21082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>
                <a:solidFill>
                  <a:schemeClr val="bg1"/>
                </a:solidFill>
              </a:rPr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Nowell, Nowell, Nowell, Nowell,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Born is the King of Israel.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BD31A229-5CD5-48E3-F2C7-607140A5375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52650" y="1341438"/>
            <a:ext cx="7886700" cy="4835525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AU" altLang="en-US" dirty="0">
                <a:solidFill>
                  <a:schemeClr val="bg1"/>
                </a:solidFill>
              </a:rPr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They </a:t>
            </a:r>
            <a:r>
              <a:rPr lang="en-AU" altLang="en-US" sz="4000" dirty="0" err="1">
                <a:solidFill>
                  <a:schemeClr val="bg1"/>
                </a:solidFill>
              </a:rPr>
              <a:t>lookèd</a:t>
            </a:r>
            <a:r>
              <a:rPr lang="en-AU" altLang="en-US" sz="4000" dirty="0">
                <a:solidFill>
                  <a:schemeClr val="bg1"/>
                </a:solidFill>
              </a:rPr>
              <a:t> up and saw a star,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Shining in the east beyond them far,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And to the earth it gave great light,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And so it continued both day and night.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863C4ADB-9EAE-37A2-0D3A-3A404173160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52650" y="2276475"/>
            <a:ext cx="7886700" cy="21082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>
                <a:solidFill>
                  <a:schemeClr val="bg1"/>
                </a:solidFill>
              </a:rPr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Nowell, Nowell, Nowell, Nowell,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Born is the King of Israel.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CAAB479A-680A-E5B0-9EDB-ED164FEABB4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52650" y="908050"/>
            <a:ext cx="7886700" cy="5268913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AU" altLang="en-US" sz="2400" dirty="0">
                <a:solidFill>
                  <a:schemeClr val="bg1"/>
                </a:solidFill>
              </a:rPr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And by the light of that same star,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Three wise men came from country far,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To seek for a King was their intent,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And to follow the star wherever it went.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1F72227C-F3C2-5C96-F62D-CB16DE51DBF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52650" y="2276475"/>
            <a:ext cx="7886700" cy="21082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>
                <a:solidFill>
                  <a:schemeClr val="bg1"/>
                </a:solidFill>
              </a:rPr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Nowell, Nowell, Nowell, Nowell,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Born is the King of Israel.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EA78F5F5-3466-5279-AEAB-DF98949B74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52650" y="981075"/>
            <a:ext cx="7886700" cy="4351338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chemeClr val="bg1"/>
                </a:solidFill>
              </a:rPr>
              <a:t>Verse 4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This star drew near to the north‑west,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O'er Bethlehem it took its rest,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And there it did both stop and stay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Right over the place where Jesus lay.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9639CFAA-B019-D871-DA4B-2C5FAE282DF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52650" y="2276475"/>
            <a:ext cx="7886700" cy="21082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>
                <a:solidFill>
                  <a:schemeClr val="bg1"/>
                </a:solidFill>
              </a:rPr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Nowell, Nowell, Nowell, Nowell,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Born is the King of Israel.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8C58BFF3-8F5E-FA8C-4D5F-53AF1AA15F7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52650" y="1125538"/>
            <a:ext cx="7886700" cy="4351337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chemeClr val="bg1"/>
                </a:solidFill>
              </a:rPr>
              <a:t>Verse 5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Then entered in those wise men three,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Full reverently upon their knee,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And offered there in his presence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Their gold and myrrh and frankincense.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335</Words>
  <Application>Microsoft Office PowerPoint</Application>
  <PresentationFormat>Widescreen</PresentationFormat>
  <Paragraphs>54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90. The First Nowell </dc:title>
  <dc:creator>E. Langley Smith</dc:creator>
  <cp:lastModifiedBy>Narelle Wheaton</cp:lastModifiedBy>
  <cp:revision>7</cp:revision>
  <dcterms:created xsi:type="dcterms:W3CDTF">2001-02-20T13:26:43Z</dcterms:created>
  <dcterms:modified xsi:type="dcterms:W3CDTF">2023-06-07T08:05:56Z</dcterms:modified>
</cp:coreProperties>
</file>